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6" r:id="rId3"/>
    <p:sldId id="286" r:id="rId4"/>
    <p:sldId id="287" r:id="rId5"/>
    <p:sldId id="288" r:id="rId6"/>
    <p:sldId id="271" r:id="rId7"/>
    <p:sldId id="263" r:id="rId8"/>
    <p:sldId id="257" r:id="rId9"/>
    <p:sldId id="258" r:id="rId10"/>
    <p:sldId id="259" r:id="rId11"/>
    <p:sldId id="265" r:id="rId12"/>
    <p:sldId id="273" r:id="rId13"/>
    <p:sldId id="260" r:id="rId14"/>
    <p:sldId id="261" r:id="rId15"/>
    <p:sldId id="262" r:id="rId16"/>
    <p:sldId id="272" r:id="rId17"/>
    <p:sldId id="264" r:id="rId18"/>
    <p:sldId id="266" r:id="rId19"/>
    <p:sldId id="267" r:id="rId20"/>
    <p:sldId id="268" r:id="rId21"/>
    <p:sldId id="269" r:id="rId22"/>
    <p:sldId id="270" r:id="rId23"/>
    <p:sldId id="274" r:id="rId24"/>
    <p:sldId id="275" r:id="rId25"/>
    <p:sldId id="278" r:id="rId26"/>
    <p:sldId id="276" r:id="rId27"/>
    <p:sldId id="277" r:id="rId28"/>
    <p:sldId id="280" r:id="rId29"/>
    <p:sldId id="281" r:id="rId30"/>
    <p:sldId id="289" r:id="rId31"/>
    <p:sldId id="282" r:id="rId32"/>
    <p:sldId id="283" r:id="rId33"/>
    <p:sldId id="284" r:id="rId34"/>
    <p:sldId id="285" r:id="rId35"/>
    <p:sldId id="279" r:id="rId36"/>
    <p:sldId id="290" r:id="rId37"/>
    <p:sldId id="291" r:id="rId38"/>
    <p:sldId id="292" r:id="rId39"/>
    <p:sldId id="299" r:id="rId40"/>
    <p:sldId id="293" r:id="rId41"/>
    <p:sldId id="294" r:id="rId42"/>
    <p:sldId id="296" r:id="rId43"/>
    <p:sldId id="297" r:id="rId44"/>
    <p:sldId id="298" r:id="rId45"/>
    <p:sldId id="300" r:id="rId4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-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F16D-1F63-4E6F-A4F7-0D4219C1D3E2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E221-0195-486A-8A5C-004A4BD7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885950"/>
            <a:ext cx="8686800" cy="156966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38150"/>
            <a:ext cx="8686800" cy="1569660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71475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Luke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Chapter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we think about: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85825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Drunk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7165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Drug User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657475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Person That Smells Of Body Odor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4330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Kid That Comes From 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Messed Up Home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you think when: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85825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Someone Parks 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Your Spot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7165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Someone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Sits 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Your Pew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657475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Don‘t Seam to Fit In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4330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 They Have Some Sort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A “Reputation”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95350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 They Are Just</a:t>
            </a:r>
          </a:p>
          <a:p>
            <a:pPr algn="ctr"/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95350"/>
            <a:ext cx="868679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Tax Collectors who worked for and represented the Hated Roman Government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6057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Took Time For: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00100"/>
            <a:ext cx="3828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Publicans - 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409950"/>
            <a:ext cx="21975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Sinners -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3562350"/>
            <a:ext cx="61624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Heathen, Wicked, and Ungodly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3243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Why Would Jesus Take Time For The Lost?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419350"/>
            <a:ext cx="60571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Took Time For: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Could It Be That </a:t>
            </a:r>
          </a:p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Loves Them</a:t>
            </a:r>
          </a:p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Wants them</a:t>
            </a:r>
          </a:p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Be Saved?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335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(John 3:16)  For God so loved the world, that he gave his only begotten Son, that </a:t>
            </a:r>
            <a:r>
              <a:rPr lang="en-US" sz="3600" u="sng" dirty="0" smtClean="0"/>
              <a:t>whosoever</a:t>
            </a:r>
            <a:r>
              <a:rPr lang="en-US" sz="3600" dirty="0" smtClean="0"/>
              <a:t> believeth in him should not perish, but have everlasting life.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304800" y="2571750"/>
            <a:ext cx="853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(John 3:17)  For God sent not his Son into the world to condemn the world; but that the world through him might be saved.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95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Loves Everyone</a:t>
            </a:r>
          </a:p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Wants To Save Us All</a:t>
            </a:r>
            <a:endParaRPr 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57384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5:30)  But their scribes and Pharisees </a:t>
            </a:r>
            <a:r>
              <a:rPr lang="en-US" sz="3200" dirty="0" smtClean="0">
                <a:solidFill>
                  <a:srgbClr val="FF0000"/>
                </a:solidFill>
              </a:rPr>
              <a:t>murmured</a:t>
            </a:r>
            <a:r>
              <a:rPr lang="en-US" sz="3200" dirty="0" smtClean="0"/>
              <a:t> against his disciples, saying, Why do ye eat and drink with publicans and sinners?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15:2)  And the </a:t>
            </a:r>
            <a:r>
              <a:rPr lang="en-US" sz="3200" b="1" u="sng" dirty="0" smtClean="0"/>
              <a:t>Pharisees</a:t>
            </a:r>
            <a:r>
              <a:rPr lang="en-US" sz="3200" dirty="0" smtClean="0"/>
              <a:t> and </a:t>
            </a:r>
            <a:r>
              <a:rPr lang="en-US" sz="3200" b="1" u="sng" dirty="0" smtClean="0"/>
              <a:t>scribes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murmured</a:t>
            </a:r>
            <a:r>
              <a:rPr lang="en-US" sz="3200" dirty="0" smtClean="0"/>
              <a:t>, saying, This man </a:t>
            </a:r>
            <a:r>
              <a:rPr lang="en-US" sz="3200" dirty="0" err="1" smtClean="0"/>
              <a:t>receiveth</a:t>
            </a:r>
            <a:r>
              <a:rPr lang="en-US" sz="3200" dirty="0" smtClean="0"/>
              <a:t> sinners, and </a:t>
            </a:r>
            <a:r>
              <a:rPr lang="en-US" sz="3200" dirty="0" err="1" smtClean="0"/>
              <a:t>eateth</a:t>
            </a:r>
            <a:r>
              <a:rPr lang="en-US" sz="3200" dirty="0" smtClean="0"/>
              <a:t> with them.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228600" y="1540698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(Mark 2:16)  And when the scribes and Pharisees saw him eat with publicans and sinners, </a:t>
            </a:r>
            <a:r>
              <a:rPr lang="en-US" sz="3200" dirty="0" smtClean="0">
                <a:solidFill>
                  <a:srgbClr val="FF0000"/>
                </a:solidFill>
              </a:rPr>
              <a:t>they said </a:t>
            </a:r>
            <a:r>
              <a:rPr lang="en-US" sz="3200" dirty="0" smtClean="0"/>
              <a:t>unto his disciples, How is it that he </a:t>
            </a:r>
            <a:r>
              <a:rPr lang="en-US" sz="3200" dirty="0" err="1" smtClean="0"/>
              <a:t>eateth</a:t>
            </a:r>
            <a:r>
              <a:rPr lang="en-US" sz="3200" dirty="0" smtClean="0"/>
              <a:t> and </a:t>
            </a:r>
            <a:r>
              <a:rPr lang="en-US" sz="3200" dirty="0" err="1" smtClean="0"/>
              <a:t>drinketh</a:t>
            </a:r>
            <a:r>
              <a:rPr lang="en-US" sz="3200" dirty="0" smtClean="0"/>
              <a:t> with publicans and sinners?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Giving Examples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71312"/>
            <a:ext cx="868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15:4)  What man of you, having an hundred sheep, </a:t>
            </a:r>
            <a:r>
              <a:rPr lang="en-US" sz="3200" b="1" u="sng" dirty="0" smtClean="0"/>
              <a:t>if he lose one</a:t>
            </a:r>
            <a:r>
              <a:rPr lang="en-US" sz="3200" dirty="0" smtClean="0"/>
              <a:t> of them, doth not leave the ninety and nine in the wilderness, and go after that which is lost, until he find it?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" y="3081397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15:8)  Either what woman having ten pieces of silver, </a:t>
            </a:r>
            <a:r>
              <a:rPr lang="en-US" sz="3200" b="1" u="sng" dirty="0" smtClean="0"/>
              <a:t>if she lose one</a:t>
            </a:r>
            <a:r>
              <a:rPr lang="en-US" sz="3200" dirty="0" smtClean="0"/>
              <a:t> piece, doth not light a candle, and sweep the house, and seek diligently till she find </a:t>
            </a:r>
            <a:r>
              <a:rPr lang="en-US" sz="3200" i="1" dirty="0" smtClean="0"/>
              <a:t>it?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325" y="171450"/>
            <a:ext cx="36396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A Shepherd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92458"/>
            <a:ext cx="87882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Would care that much about a missing sheep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850" y="1828800"/>
            <a:ext cx="3195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A Woman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749808"/>
            <a:ext cx="8331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Would care that much about missing silver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486150"/>
            <a:ext cx="91439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Much More Does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Our </a:t>
            </a:r>
            <a:r>
              <a:rPr lang="en-US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Saviour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Care About 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Lost Soul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2600" y="1428750"/>
            <a:ext cx="7772400" cy="1102519"/>
          </a:xfrm>
          <a:noFill/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1828800"/>
            <a:ext cx="609600" cy="51435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8575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(Luke 15:1)  Then drew near unto him all the </a:t>
            </a:r>
            <a:r>
              <a:rPr lang="en-US" sz="3600" b="1" u="sng" dirty="0"/>
              <a:t>publicans</a:t>
            </a:r>
            <a:r>
              <a:rPr lang="en-US" sz="3600" dirty="0"/>
              <a:t> and </a:t>
            </a:r>
            <a:r>
              <a:rPr lang="en-US" sz="3600" b="1" u="sng" dirty="0"/>
              <a:t>sinners</a:t>
            </a:r>
            <a:r>
              <a:rPr lang="en-US" sz="3600" dirty="0"/>
              <a:t> for to hear him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049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Lost Came To Hear Jesus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486779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Traveled From Their Homes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25316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Gave Of Their Time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0195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Chose To Come To Jesus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14300"/>
            <a:ext cx="86548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 When The Missing Sheep Was Found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62865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(Luke 15:5)  And when he hath found </a:t>
            </a:r>
            <a:r>
              <a:rPr lang="en-US" sz="2800" i="1" dirty="0" smtClean="0"/>
              <a:t>it, he </a:t>
            </a:r>
            <a:r>
              <a:rPr lang="en-US" sz="2800" i="1" dirty="0" err="1" smtClean="0"/>
              <a:t>layeth</a:t>
            </a:r>
            <a:r>
              <a:rPr lang="en-US" sz="2800" i="1" dirty="0" smtClean="0"/>
              <a:t> it on his shoulders, rejoicing.</a:t>
            </a:r>
          </a:p>
          <a:p>
            <a:endParaRPr lang="en-US" sz="2800" i="1" dirty="0" smtClean="0"/>
          </a:p>
          <a:p>
            <a:r>
              <a:rPr lang="en-US" sz="2800" dirty="0" smtClean="0"/>
              <a:t>(Luke 15:6)  And when he cometh home, he </a:t>
            </a:r>
            <a:r>
              <a:rPr lang="en-US" sz="2800" dirty="0" err="1" smtClean="0"/>
              <a:t>calleth</a:t>
            </a:r>
            <a:r>
              <a:rPr lang="en-US" sz="2800" dirty="0" smtClean="0"/>
              <a:t> together </a:t>
            </a:r>
            <a:r>
              <a:rPr lang="en-US" sz="2800" i="1" dirty="0" smtClean="0"/>
              <a:t>his friends and </a:t>
            </a:r>
            <a:r>
              <a:rPr lang="en-US" sz="2800" i="1" dirty="0" err="1" smtClean="0"/>
              <a:t>neighbours</a:t>
            </a:r>
            <a:r>
              <a:rPr lang="en-US" sz="2800" i="1" dirty="0" smtClean="0"/>
              <a:t>, saying unto them, Rejoice with me; for I have found my sheep which was lost.</a:t>
            </a:r>
          </a:p>
          <a:p>
            <a:endParaRPr lang="en-US" sz="2800" dirty="0" smtClean="0"/>
          </a:p>
          <a:p>
            <a:r>
              <a:rPr lang="en-US" sz="2800" dirty="0" smtClean="0"/>
              <a:t>(Luke 15:7)  I say unto you, that </a:t>
            </a:r>
            <a:r>
              <a:rPr lang="en-US" sz="2800" u="sng" dirty="0" smtClean="0">
                <a:solidFill>
                  <a:srgbClr val="FF0000"/>
                </a:solidFill>
              </a:rPr>
              <a:t>likewise</a:t>
            </a:r>
            <a:r>
              <a:rPr lang="en-US" sz="2800" dirty="0" smtClean="0"/>
              <a:t> joy shall be in heaven over one sinner that </a:t>
            </a:r>
            <a:r>
              <a:rPr lang="en-US" sz="2800" dirty="0" err="1" smtClean="0"/>
              <a:t>repenteth</a:t>
            </a:r>
            <a:r>
              <a:rPr lang="en-US" sz="2800" dirty="0" smtClean="0"/>
              <a:t>, more than over ninety and nine just persons, which need no repentance.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89" y="114300"/>
            <a:ext cx="85468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 When The Missing Silver Was Found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742950"/>
            <a:ext cx="8686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15:9)  And when she hath found </a:t>
            </a:r>
            <a:r>
              <a:rPr lang="en-US" sz="3200" i="1" dirty="0" smtClean="0"/>
              <a:t>it, she </a:t>
            </a:r>
            <a:r>
              <a:rPr lang="en-US" sz="3200" i="1" dirty="0" err="1" smtClean="0"/>
              <a:t>calleth</a:t>
            </a:r>
            <a:r>
              <a:rPr lang="en-US" sz="3200" i="1" dirty="0" smtClean="0"/>
              <a:t> her friends and her </a:t>
            </a:r>
            <a:r>
              <a:rPr lang="en-US" sz="3200" i="1" dirty="0" err="1" smtClean="0"/>
              <a:t>neighbours</a:t>
            </a:r>
            <a:r>
              <a:rPr lang="en-US" sz="3200" i="1" dirty="0" smtClean="0"/>
              <a:t> together, saying, Rejoice with me; for I have found the piece which I had lost.</a:t>
            </a:r>
          </a:p>
          <a:p>
            <a:endParaRPr lang="en-US" sz="3200" dirty="0" smtClean="0"/>
          </a:p>
          <a:p>
            <a:r>
              <a:rPr lang="en-US" sz="3200" dirty="0" smtClean="0"/>
              <a:t>(Luke 15:10)  </a:t>
            </a:r>
            <a:r>
              <a:rPr lang="en-US" sz="3200" u="sng" dirty="0" smtClean="0">
                <a:solidFill>
                  <a:srgbClr val="FF0000"/>
                </a:solidFill>
              </a:rPr>
              <a:t>Likewise</a:t>
            </a:r>
            <a:r>
              <a:rPr lang="en-US" sz="3200" dirty="0" smtClean="0"/>
              <a:t>, I say unto you, there is joy in the presence of the angels of God over one sinner that </a:t>
            </a:r>
            <a:r>
              <a:rPr lang="en-US" sz="3200" dirty="0" err="1" smtClean="0"/>
              <a:t>repenteth</a:t>
            </a:r>
            <a:r>
              <a:rPr lang="en-US" sz="3200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335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15:7)  … </a:t>
            </a:r>
            <a:r>
              <a:rPr lang="en-US" sz="3600" b="1" dirty="0" smtClean="0">
                <a:solidFill>
                  <a:srgbClr val="FF0000"/>
                </a:solidFill>
              </a:rPr>
              <a:t>joy</a:t>
            </a:r>
            <a:r>
              <a:rPr lang="en-US" sz="3600" dirty="0" smtClean="0"/>
              <a:t> shall be in heaven over one sinner that </a:t>
            </a:r>
            <a:r>
              <a:rPr lang="en-US" sz="3600" dirty="0" err="1" smtClean="0"/>
              <a:t>repenteth</a:t>
            </a:r>
            <a:r>
              <a:rPr lang="en-US" sz="3600" dirty="0" smtClean="0"/>
              <a:t>, ...</a:t>
            </a:r>
          </a:p>
          <a:p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28600" y="1276350"/>
            <a:ext cx="853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15:10)  … there is </a:t>
            </a:r>
            <a:r>
              <a:rPr lang="en-US" sz="3600" dirty="0" smtClean="0">
                <a:solidFill>
                  <a:srgbClr val="FF0000"/>
                </a:solidFill>
              </a:rPr>
              <a:t>joy</a:t>
            </a:r>
            <a:r>
              <a:rPr lang="en-US" sz="3600" dirty="0" smtClean="0"/>
              <a:t> in the presence of the angels of God over one sinner that </a:t>
            </a:r>
            <a:r>
              <a:rPr lang="en-US" sz="3600" dirty="0" err="1" smtClean="0"/>
              <a:t>repenteth</a:t>
            </a:r>
            <a:r>
              <a:rPr lang="en-US" sz="36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857501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Should We Not Also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Rejoice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Over Every Sinner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Comes To Church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Even If They</a:t>
            </a:r>
          </a:p>
          <a:p>
            <a:pPr algn="ctr"/>
            <a:r>
              <a:rPr lang="en-US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 Not</a:t>
            </a:r>
          </a:p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Just Like Us</a:t>
            </a:r>
          </a:p>
          <a:p>
            <a:pPr algn="ctr"/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33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 Is Not Right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477" y="1200150"/>
            <a:ext cx="67566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 Is Not Pleasing To God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08" y="2110085"/>
            <a:ext cx="77770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Sinners Will Not Be In Heaven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3105150"/>
            <a:ext cx="861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(Romans 6:23)  For the </a:t>
            </a:r>
            <a:r>
              <a:rPr lang="en-US" sz="3600" u="sng" dirty="0" smtClean="0"/>
              <a:t>wages of sin </a:t>
            </a:r>
            <a:r>
              <a:rPr lang="en-US" sz="3600" i="1" u="sng" dirty="0" smtClean="0"/>
              <a:t>is death</a:t>
            </a:r>
            <a:r>
              <a:rPr lang="en-US" sz="3600" i="1" dirty="0" smtClean="0"/>
              <a:t>; but the gift of God is eternal life through Jesus Christ our Lord.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8751" y="285750"/>
            <a:ext cx="6646499" cy="923330"/>
          </a:xfrm>
          <a:prstGeom prst="rect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Sinners Will Be Judged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437352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(Revelation 20:15)  And whosoever was not found written in the book of life was cast into the lake of 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619732"/>
            <a:ext cx="86106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(Revelation 21:8)  But the fearful, and unbelieving, and the abominable, and murderers, and whoremongers, and sorcerers, and idolaters, and all liars, shall have their part in the lake which </a:t>
            </a:r>
            <a:r>
              <a:rPr lang="en-US" sz="2800" dirty="0" err="1" smtClean="0"/>
              <a:t>burneth</a:t>
            </a:r>
            <a:r>
              <a:rPr lang="en-US" sz="2800" dirty="0" smtClean="0"/>
              <a:t> with fire and brimstone: which is the second death.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955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Yet If Jesus With The Greatest Of Love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Offers Salvation To Sinners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733550"/>
            <a:ext cx="861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(Romans 5:8)  But God </a:t>
            </a:r>
            <a:r>
              <a:rPr lang="en-US" sz="3600" dirty="0" err="1" smtClean="0"/>
              <a:t>commendeth</a:t>
            </a:r>
            <a:r>
              <a:rPr lang="en-US" sz="3600" dirty="0" smtClean="0"/>
              <a:t> his love toward us, in that, while we were yet sinners, Christ died for us.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363855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Should We Not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lso Love Them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Want To See Them Saved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7635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15:11)  And he (</a:t>
            </a:r>
            <a:r>
              <a:rPr lang="en-US" sz="3600" dirty="0" smtClean="0">
                <a:solidFill>
                  <a:srgbClr val="FF0000"/>
                </a:solidFill>
              </a:rPr>
              <a:t>Jesus</a:t>
            </a:r>
            <a:r>
              <a:rPr lang="en-US" sz="3600" dirty="0" smtClean="0"/>
              <a:t>) said, A certain man had two sons: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2857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Continuing To Teach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2876550"/>
            <a:ext cx="213360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76550"/>
            <a:ext cx="1494320" cy="1569660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Elder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34099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9800" y="742950"/>
            <a:ext cx="213360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9715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15:12)  And the younger of them said to </a:t>
            </a:r>
            <a:r>
              <a:rPr lang="en-US" sz="3600" i="1" dirty="0" smtClean="0"/>
              <a:t>his father, Father, give me the portion of goods that </a:t>
            </a:r>
            <a:r>
              <a:rPr lang="en-US" sz="3600" i="1" dirty="0" err="1" smtClean="0"/>
              <a:t>falleth</a:t>
            </a:r>
            <a:r>
              <a:rPr lang="en-US" sz="3600" i="1" dirty="0" smtClean="0"/>
              <a:t> to me. And he divided unto them his living.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9296400" y="590550"/>
            <a:ext cx="45719" cy="9144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971550"/>
            <a:ext cx="4724400" cy="1938992"/>
          </a:xfrm>
          <a:prstGeom prst="rect">
            <a:avLst/>
          </a:prstGeom>
          <a:solidFill>
            <a:srgbClr val="7030A0"/>
          </a:solidFill>
          <a:scene3d>
            <a:camera prst="isometricOffAxis1Top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15:13)  And not many days after the younger son gathered all together, and took his journey into a far country, and there wasted his substance with riotous living.</a:t>
            </a:r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Were People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Outside The Will Of God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But Something Attracted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Them To Jesus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This Boy By His 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Own Choices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Made A Mess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His Life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96400" y="590550"/>
            <a:ext cx="457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9715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15:17)  And when he came to himself, he said, How many hired servants of my father's have bread enough and to spare, and I perish with hunger!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742950"/>
            <a:ext cx="213360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0" y="5905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15:20)  And he arose, and came to his father. But when he was yet a great way off, his father saw him, and had compassion, and ran, and fell on his neck, and kissed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742950"/>
            <a:ext cx="213360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0" y="5905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15:22)  But the father said to his servants, Bring forth the best robe, and put </a:t>
            </a:r>
            <a:r>
              <a:rPr lang="en-US" sz="3600" i="1" dirty="0" smtClean="0"/>
              <a:t>it on him; and put a ring on his hand, and shoes on his feet: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742950"/>
            <a:ext cx="213360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395" y="3573840"/>
            <a:ext cx="184730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0" y="590550"/>
            <a:ext cx="1915524" cy="1323439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Younger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1885950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Father Showed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 Son 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Love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56235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Father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Shows To Us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 Example Of Jesus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0" y="590550"/>
            <a:ext cx="2133600" cy="132343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Elder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110085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 Had The Pharisee Attitude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95275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He murmured,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" y="3562350"/>
            <a:ext cx="89154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15:28)  And </a:t>
            </a:r>
            <a:r>
              <a:rPr lang="en-US" sz="3200" u="sng" dirty="0" smtClean="0">
                <a:solidFill>
                  <a:srgbClr val="FF0000"/>
                </a:solidFill>
              </a:rPr>
              <a:t>he was angry, and would not go in</a:t>
            </a:r>
            <a:r>
              <a:rPr lang="en-US" sz="3200" dirty="0" smtClean="0"/>
              <a:t>: therefore came his father out, and </a:t>
            </a:r>
            <a:r>
              <a:rPr lang="en-US" sz="3200" dirty="0" err="1" smtClean="0"/>
              <a:t>intreated</a:t>
            </a:r>
            <a:r>
              <a:rPr lang="en-US" sz="3200" dirty="0" smtClean="0"/>
              <a:t> him.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5750"/>
            <a:ext cx="8264827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Father Explained To The Elder Son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 Treatment Of The Younger 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833086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15:32)  It was meet that we should make merry, and be glad: for this thy brother was dead, and is alive again; and was lost, and is found.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3638550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Rejoicing Of The Father Was In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Return Of His Son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Today They Might Be A Sinner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95275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Think What A Difference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Will Make</a:t>
            </a:r>
          </a:p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Their Life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1971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They Will Believe In Jesus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41490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But If We Will Welcome Them To Come Near To Jesus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115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 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The Love You As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Church 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Show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The Lost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13254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For Caring</a:t>
            </a:r>
          </a:p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About Those Who Do Not Yet Know Jesus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71475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Welcome The Lost  To Come To Church</a:t>
            </a:r>
          </a:p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Come Near To Jesus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Treat Them Right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581150"/>
            <a:ext cx="4139595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 Street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53266" y="2387084"/>
            <a:ext cx="3637471" cy="923330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Store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400" y="1504950"/>
            <a:ext cx="2883675" cy="923330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 School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714750"/>
            <a:ext cx="5161990" cy="76944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Our Neighborhood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9133" y="3638550"/>
            <a:ext cx="4001225" cy="923330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In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Church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3350"/>
            <a:ext cx="4495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We Do?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91000" y="133350"/>
            <a:ext cx="4800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Should We Live?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89535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It </a:t>
            </a:r>
            <a:r>
              <a:rPr lang="en-US" sz="54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Us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That 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Attract People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Jesus?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41935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Friendship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724150"/>
            <a:ext cx="1665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</a:rPr>
              <a:t>Kindness</a:t>
            </a:r>
            <a:endParaRPr lang="en-US" sz="3200" dirty="0">
              <a:solidFill>
                <a:srgbClr val="92D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0" y="2647950"/>
            <a:ext cx="180991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Being</a:t>
            </a:r>
          </a:p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Christ like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2952750"/>
            <a:ext cx="957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Love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3333750"/>
            <a:ext cx="31180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Christian Attitude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0" y="3714750"/>
            <a:ext cx="51215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Happy In Your Walk With God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0" y="422017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Can We Make People Feel More Welcome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41935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(Genesis 1:27)  So God created man in his </a:t>
            </a:r>
            <a:r>
              <a:rPr lang="en-US" sz="3200" i="1" dirty="0" smtClean="0"/>
              <a:t>own image, in the image of God created he him; male and female created he them.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819150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(Genesis 1:1)  In the beginning God created the heaven and the earth.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955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Love Of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Love Of A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Parent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 Child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64795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Us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Always Be 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Careful</a:t>
            </a:r>
            <a:endParaRPr lang="en-US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We Do Not Act Like</a:t>
            </a:r>
          </a:p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Elder Brother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59637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 us use His Love as Our Example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You</a:t>
            </a:r>
          </a:p>
          <a:p>
            <a:pPr algn="ctr"/>
            <a:endParaRPr lang="en-US" sz="6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6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6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6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666750"/>
            <a:ext cx="1736566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Work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10400" y="590550"/>
            <a:ext cx="1442574" cy="923330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352550"/>
            <a:ext cx="4465069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 An Example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5738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That Lost Souls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Be Won To Jesus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0" y="1733550"/>
            <a:ext cx="3259034" cy="923330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Show Love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04800" y="3028950"/>
            <a:ext cx="5261890" cy="830997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Invite and Welcome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91086" y="3028950"/>
            <a:ext cx="3152914" cy="923330"/>
          </a:xfrm>
          <a:prstGeom prst="rect">
            <a:avLst/>
          </a:prstGeom>
          <a:scene3d>
            <a:camera prst="isometricOffAxis1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Reach Out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0955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People Many Times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Stay Away 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 A Business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 Go To A Business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3337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Because Of Who Works There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We Be Like Jesus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Welcome People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95550"/>
            <a:ext cx="9144000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 Will We Be Like The Pharisees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Offer No Hope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33550"/>
            <a:ext cx="9144000" cy="769441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Perhaps See Them Saved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4019550"/>
            <a:ext cx="9144000" cy="1138773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Reach Lost Souls For Jesus</a:t>
            </a:r>
          </a:p>
          <a:p>
            <a:pPr algn="ctr"/>
            <a:endParaRPr lang="en-US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95350"/>
            <a:ext cx="2741456" cy="132343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ickenden Cafe NDP" pitchFamily="2" charset="0"/>
              </a:rPr>
              <a:t>Let’s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Wickenden Cafe NDP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09676" y="2038350"/>
            <a:ext cx="2446504" cy="132343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ickenden Cafe NDP" pitchFamily="2" charset="0"/>
              </a:rPr>
              <a:t>Love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Wickenden Cafe NDP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8600" y="3181350"/>
            <a:ext cx="4477509" cy="132343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ickenden Cafe NDP" pitchFamily="2" charset="0"/>
              </a:rPr>
              <a:t>The Lost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Wickenden Cafe NDP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81000" y="1123950"/>
            <a:ext cx="6010107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Was It His Teaching?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57350"/>
            <a:ext cx="6850594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Was It The Miraculous?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190750"/>
            <a:ext cx="7704097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Was It His Love For Them?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8181" y="2876550"/>
            <a:ext cx="451854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Something Caused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These People To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Come To Jesus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0" y="2647950"/>
            <a:ext cx="9144000" cy="249555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 There Complained Because They Came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6195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(Luke 15:2)  And the </a:t>
            </a:r>
            <a:r>
              <a:rPr lang="en-US" sz="3600" b="1" u="sng" dirty="0" smtClean="0"/>
              <a:t>Pharisees</a:t>
            </a:r>
            <a:r>
              <a:rPr lang="en-US" sz="3600" dirty="0" smtClean="0"/>
              <a:t> and </a:t>
            </a:r>
            <a:r>
              <a:rPr lang="en-US" sz="3600" b="1" u="sng" dirty="0" smtClean="0"/>
              <a:t>scribes</a:t>
            </a:r>
            <a:r>
              <a:rPr lang="en-US" sz="3600" dirty="0" smtClean="0"/>
              <a:t> murmured, saying, This man </a:t>
            </a:r>
            <a:r>
              <a:rPr lang="en-US" sz="3600" dirty="0" err="1" smtClean="0"/>
              <a:t>receiveth</a:t>
            </a:r>
            <a:r>
              <a:rPr lang="en-US" sz="3600" dirty="0" smtClean="0"/>
              <a:t> sinners, and </a:t>
            </a:r>
            <a:r>
              <a:rPr lang="en-US" sz="3600" dirty="0" err="1" smtClean="0"/>
              <a:t>eateth</a:t>
            </a:r>
            <a:r>
              <a:rPr lang="en-US" sz="3600" dirty="0" smtClean="0"/>
              <a:t> with them.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0" y="188595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Lost Came To Hear Jesus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4435614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Are They Doing Here?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allAtOnce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8575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en-US" sz="54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OUR GOAL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To Win The Lost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293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en-US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OUR MISSION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 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To Convince People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Believe In Jesus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742950"/>
            <a:ext cx="1851469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123950"/>
            <a:ext cx="3004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en-US" sz="5400" dirty="0"/>
              <a:t> </a:t>
            </a:r>
            <a:r>
              <a:rPr lang="en-US" sz="5400" dirty="0">
                <a:solidFill>
                  <a:srgbClr val="FF0000"/>
                </a:solidFill>
              </a:rPr>
              <a:t>publicans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7800" y="1276350"/>
            <a:ext cx="2187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sinners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3632" y="2495550"/>
            <a:ext cx="28679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/>
              <a:t>murmured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2006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saying, This man </a:t>
            </a:r>
            <a:r>
              <a:rPr lang="en-US" sz="4000" dirty="0" err="1"/>
              <a:t>receiveth</a:t>
            </a:r>
            <a:r>
              <a:rPr lang="en-US" sz="4000" dirty="0"/>
              <a:t> sinners, and </a:t>
            </a:r>
            <a:r>
              <a:rPr lang="en-US" sz="4000" dirty="0" err="1"/>
              <a:t>eateth</a:t>
            </a:r>
            <a:r>
              <a:rPr lang="en-US" sz="4000" dirty="0"/>
              <a:t> with them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2800350"/>
            <a:ext cx="2959848" cy="830997"/>
          </a:xfrm>
          <a:prstGeom prst="rect">
            <a:avLst/>
          </a:prstGeom>
          <a:noFill/>
          <a:effectLst>
            <a:glow rad="101600">
              <a:srgbClr val="FF0000">
                <a:alpha val="60000"/>
              </a:srgbClr>
            </a:glow>
          </a:effectLst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PHARISEES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77000" y="2647950"/>
            <a:ext cx="2241703" cy="830997"/>
          </a:xfrm>
          <a:prstGeom prst="rect">
            <a:avLst/>
          </a:prstGeom>
          <a:noFill/>
          <a:effectLst>
            <a:glow rad="101600">
              <a:srgbClr val="FF0000">
                <a:alpha val="60000"/>
              </a:srgbClr>
            </a:glow>
          </a:effectLst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SCRIBES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33800" y="1581150"/>
            <a:ext cx="152400" cy="12001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029200" y="1581150"/>
            <a:ext cx="914400" cy="125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572000" y="1885950"/>
            <a:ext cx="64867" cy="90547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Came To Hear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1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/>
      <p:bldP spid="4" grpId="1"/>
      <p:bldP spid="7" grpId="0"/>
      <p:bldP spid="8" grpId="0"/>
      <p:bldP spid="9" grpId="0"/>
      <p:bldP spid="9" grpId="1"/>
      <p:bldP spid="10" grpId="0"/>
      <p:bldP spid="10" grpId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70C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Question Is ????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Our Attitude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Toward People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Do Not Know Jesus?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1626</Words>
  <Application>Microsoft Office PowerPoint</Application>
  <PresentationFormat>On-screen Show (16:9)</PresentationFormat>
  <Paragraphs>219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Rounds</dc:creator>
  <cp:lastModifiedBy>upc</cp:lastModifiedBy>
  <cp:revision>90</cp:revision>
  <dcterms:created xsi:type="dcterms:W3CDTF">2012-08-13T17:39:49Z</dcterms:created>
  <dcterms:modified xsi:type="dcterms:W3CDTF">2012-08-15T18:36:28Z</dcterms:modified>
</cp:coreProperties>
</file>